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48" y="-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0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5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4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4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0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3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2318-413C-47B6-9764-A155DBE7BA0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3DAB-AE21-4ABA-8718-E6B5A56F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0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34238"/>
              </p:ext>
            </p:extLst>
          </p:nvPr>
        </p:nvGraphicFramePr>
        <p:xfrm>
          <a:off x="381000" y="304800"/>
          <a:ext cx="6248400" cy="8458204"/>
        </p:xfrm>
        <a:graphic>
          <a:graphicData uri="http://schemas.openxmlformats.org/drawingml/2006/table">
            <a:tbl>
              <a:tblPr firstRow="1" bandRow="1"/>
              <a:tblGrid>
                <a:gridCol w="3124200"/>
                <a:gridCol w="3124200"/>
              </a:tblGrid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www.cedarburglightandwater.com/images-local/uploads/electrical_co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930703"/>
            <a:ext cx="113848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ts1.mm.bing.net/th?&amp;id=HN.608055266474001241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113" y="914400"/>
            <a:ext cx="106918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ts1.mm.bing.net/th?&amp;id=HN.607987268549870810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8" y="5105401"/>
            <a:ext cx="1031562" cy="119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://ts1.mm.bing.net/th?&amp;id=HN.608034324213662819&amp;w=300&amp;h=300&amp;c=0&amp;pid=1.9&amp;rs=0&amp;p=0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3955" y="5065163"/>
            <a:ext cx="1201343" cy="13724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s1.mm.bing.net/th?&amp;id=HN.608023006969990506&amp;w=300&amp;h=300&amp;c=0&amp;pid=1.9&amp;rs=0&amp;p=0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595" y="2819401"/>
            <a:ext cx="1145550" cy="1361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clker.com/cliparts/b/8/0/d/11971143901626395792Steren_bike_rider_1.svg.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4424" y="2895599"/>
            <a:ext cx="1261666" cy="10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&amp;id=HN.607993599329765465&amp;w=300&amp;h=300&amp;c=0&amp;pid=1.9&amp;rs=0&amp;p=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30" y="7536467"/>
            <a:ext cx="827239" cy="44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ts1.mm.bing.net/th?&amp;id=HN.608021194495821977&amp;w=300&amp;h=300&amp;c=0&amp;pid=1.9&amp;rs=0&amp;p=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703462">
            <a:off x="2065388" y="7319925"/>
            <a:ext cx="1351233" cy="92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1674245" y="1289050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74245" y="3205692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674245" y="5466464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674245" y="7547824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304270" y="505245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Electrical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000499" y="1758952"/>
            <a:ext cx="223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Heat and Light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4786560" y="1131506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267201" y="2664766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Chemical</a:t>
            </a:r>
            <a:endParaRPr lang="en-US" altLang="en-US" sz="2400" dirty="0"/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4456345" y="3890420"/>
            <a:ext cx="1117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Motion</a:t>
            </a:r>
            <a:endParaRPr lang="en-US" altLang="en-US" sz="2400" dirty="0"/>
          </a:p>
        </p:txBody>
      </p:sp>
      <p:sp>
        <p:nvSpPr>
          <p:cNvPr id="23" name="Down Arrow 22"/>
          <p:cNvSpPr/>
          <p:nvPr/>
        </p:nvSpPr>
        <p:spPr>
          <a:xfrm>
            <a:off x="4786560" y="3279036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589696" y="4724401"/>
            <a:ext cx="8509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Light</a:t>
            </a:r>
            <a:endParaRPr lang="en-US" altLang="en-US" sz="2400" dirty="0"/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4264866" y="5941486"/>
            <a:ext cx="1535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Electricity</a:t>
            </a:r>
            <a:endParaRPr lang="en-US" altLang="en-US" sz="2400" dirty="0"/>
          </a:p>
        </p:txBody>
      </p:sp>
      <p:sp>
        <p:nvSpPr>
          <p:cNvPr id="26" name="Down Arrow 25"/>
          <p:cNvSpPr/>
          <p:nvPr/>
        </p:nvSpPr>
        <p:spPr>
          <a:xfrm>
            <a:off x="4786562" y="5345564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4264868" y="6858001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Chemical</a:t>
            </a:r>
            <a:endParaRPr lang="en-US" altLang="en-US" sz="2400" dirty="0"/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4553138" y="8078456"/>
            <a:ext cx="874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/>
              <a:t>Light</a:t>
            </a:r>
            <a:endParaRPr lang="en-US" altLang="en-US" sz="2400" dirty="0"/>
          </a:p>
        </p:txBody>
      </p:sp>
      <p:sp>
        <p:nvSpPr>
          <p:cNvPr id="29" name="Down Arrow 28"/>
          <p:cNvSpPr/>
          <p:nvPr/>
        </p:nvSpPr>
        <p:spPr>
          <a:xfrm>
            <a:off x="4784229" y="7479164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9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74297"/>
              </p:ext>
            </p:extLst>
          </p:nvPr>
        </p:nvGraphicFramePr>
        <p:xfrm>
          <a:off x="381000" y="304800"/>
          <a:ext cx="6248400" cy="8458204"/>
        </p:xfrm>
        <a:graphic>
          <a:graphicData uri="http://schemas.openxmlformats.org/drawingml/2006/table">
            <a:tbl>
              <a:tblPr firstRow="1" bandRow="1"/>
              <a:tblGrid>
                <a:gridCol w="3124200"/>
                <a:gridCol w="3124200"/>
              </a:tblGrid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211455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6" descr="Water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29" y="2868943"/>
            <a:ext cx="1046693" cy="146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ttp://www.clipartbest.com/cliparts/jcx/zg7/jcxzg7jgi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21" y="2564906"/>
            <a:ext cx="974124" cy="178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10" y="5035409"/>
            <a:ext cx="876300" cy="129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94" y="4840975"/>
            <a:ext cx="825290" cy="155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ts1.mm.bing.net/th?&amp;id=HN.608046444611961048&amp;w=300&amp;h=300&amp;c=0&amp;pid=1.9&amp;rs=0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8"/>
          <a:stretch>
            <a:fillRect/>
          </a:stretch>
        </p:blipFill>
        <p:spPr bwMode="auto">
          <a:xfrm>
            <a:off x="486832" y="7239000"/>
            <a:ext cx="1118931" cy="110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http://ts1.mm.bing.net/th?&amp;id=HN.608051804728789898&amp;w=300&amp;h=300&amp;c=0&amp;pid=1.9&amp;rs=0&amp;p=0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7044198"/>
            <a:ext cx="789361" cy="129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ts1.mm.bing.net/th?&amp;id=HN.607987268549870810&amp;w=300&amp;h=300&amp;c=0&amp;pid=1.9&amp;rs=0&amp;p=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6" y="914401"/>
            <a:ext cx="899677" cy="103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www.picgifs.com/clip-art/flowers-and-plants/plants/clip-art-plants-62220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38" y="533400"/>
            <a:ext cx="1331305" cy="160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ight Arrow 17"/>
          <p:cNvSpPr/>
          <p:nvPr/>
        </p:nvSpPr>
        <p:spPr>
          <a:xfrm>
            <a:off x="1672090" y="1223978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672090" y="3281983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698864" y="5381790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672471" y="7505072"/>
            <a:ext cx="613910" cy="46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4304270" y="505245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Light</a:t>
            </a:r>
            <a:endParaRPr lang="en-US" altLang="en-US" sz="2400" dirty="0"/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4000499" y="1758952"/>
            <a:ext cx="223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Chemical </a:t>
            </a:r>
            <a:endParaRPr lang="en-US" altLang="en-US" sz="2400" dirty="0"/>
          </a:p>
        </p:txBody>
      </p:sp>
      <p:sp>
        <p:nvSpPr>
          <p:cNvPr id="25" name="Down Arrow 24"/>
          <p:cNvSpPr/>
          <p:nvPr/>
        </p:nvSpPr>
        <p:spPr>
          <a:xfrm>
            <a:off x="4786560" y="1131506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4320746" y="2567642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Motion</a:t>
            </a:r>
            <a:endParaRPr lang="en-US" altLang="en-US" sz="2400" dirty="0"/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3918119" y="3821349"/>
            <a:ext cx="223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Electrical</a:t>
            </a:r>
            <a:endParaRPr lang="en-US" altLang="en-US" sz="2400" dirty="0"/>
          </a:p>
        </p:txBody>
      </p:sp>
      <p:sp>
        <p:nvSpPr>
          <p:cNvPr id="32" name="Down Arrow 31"/>
          <p:cNvSpPr/>
          <p:nvPr/>
        </p:nvSpPr>
        <p:spPr>
          <a:xfrm>
            <a:off x="4803036" y="3193903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4304270" y="4679872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Chemical</a:t>
            </a:r>
            <a:endParaRPr lang="en-US" altLang="en-US" sz="2400" dirty="0"/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3876929" y="5933578"/>
            <a:ext cx="223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Light + Heat</a:t>
            </a:r>
            <a:endParaRPr lang="en-US" altLang="en-US" sz="2400" dirty="0"/>
          </a:p>
        </p:txBody>
      </p:sp>
      <p:sp>
        <p:nvSpPr>
          <p:cNvPr id="35" name="Down Arrow 34"/>
          <p:cNvSpPr/>
          <p:nvPr/>
        </p:nvSpPr>
        <p:spPr>
          <a:xfrm>
            <a:off x="4786560" y="5306132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7"/>
          <p:cNvSpPr txBox="1">
            <a:spLocks noChangeArrowheads="1"/>
          </p:cNvSpPr>
          <p:nvPr/>
        </p:nvSpPr>
        <p:spPr bwMode="auto">
          <a:xfrm>
            <a:off x="4320746" y="6813365"/>
            <a:ext cx="149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Motion</a:t>
            </a:r>
            <a:endParaRPr lang="en-US" altLang="en-US" sz="2400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905762" y="8067072"/>
            <a:ext cx="223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Sound</a:t>
            </a:r>
            <a:endParaRPr lang="en-US" altLang="en-US" sz="2400" dirty="0"/>
          </a:p>
        </p:txBody>
      </p:sp>
      <p:sp>
        <p:nvSpPr>
          <p:cNvPr id="38" name="Down Arrow 37"/>
          <p:cNvSpPr/>
          <p:nvPr/>
        </p:nvSpPr>
        <p:spPr>
          <a:xfrm>
            <a:off x="4803036" y="7439626"/>
            <a:ext cx="457200" cy="49781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Everett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Marais, Craig</dc:creator>
  <cp:lastModifiedBy>Administrator</cp:lastModifiedBy>
  <cp:revision>2</cp:revision>
  <cp:lastPrinted>2015-03-16T22:24:48Z</cp:lastPrinted>
  <dcterms:created xsi:type="dcterms:W3CDTF">2014-10-02T23:59:31Z</dcterms:created>
  <dcterms:modified xsi:type="dcterms:W3CDTF">2015-03-16T22:25:36Z</dcterms:modified>
</cp:coreProperties>
</file>