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Lst>
  <p:sldSz cy="5143500" cx="9144000"/>
  <p:notesSz cx="6858000" cy="9144000"/>
  <p:embeddedFontLst>
    <p:embeddedFont>
      <p:font typeface="Caveat"/>
      <p:regular r:id="rId12"/>
      <p:bold r:id="rId1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Caveat-bold.fntdata"/><Relationship Id="rId12" Type="http://schemas.openxmlformats.org/officeDocument/2006/relationships/font" Target="fonts/Caveat-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g1bb7b27502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1bb7b27502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1bb7b27502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1bb7b27502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1bb7b27502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1bb7b27502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1bb7b27502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1bb7b27502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g1bb7b27502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1bb7b27502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1bb7b27502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1bb7b27502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www.youtube.com/watch?v=BugXmDxC0WM" TargetMode="Externa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10.png"/><Relationship Id="rId5" Type="http://schemas.openxmlformats.org/officeDocument/2006/relationships/image" Target="../media/image7.png"/><Relationship Id="rId6" Type="http://schemas.openxmlformats.org/officeDocument/2006/relationships/image" Target="../media/image5.png"/><Relationship Id="rId7" Type="http://schemas.openxmlformats.org/officeDocument/2006/relationships/image" Target="../media/image4.png"/><Relationship Id="rId8"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1.png"/><Relationship Id="rId5" Type="http://schemas.openxmlformats.org/officeDocument/2006/relationships/image" Target="../media/image16.png"/><Relationship Id="rId6" Type="http://schemas.openxmlformats.org/officeDocument/2006/relationships/image" Target="../media/image11.png"/><Relationship Id="rId7" Type="http://schemas.openxmlformats.org/officeDocument/2006/relationships/image" Target="../media/image6.png"/><Relationship Id="rId8"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221650" y="0"/>
            <a:ext cx="8520600" cy="1234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Windmills</a:t>
            </a:r>
            <a:endParaRPr/>
          </a:p>
        </p:txBody>
      </p:sp>
      <p:pic>
        <p:nvPicPr>
          <p:cNvPr id="55" name="Google Shape;55;p13"/>
          <p:cNvPicPr preferRelativeResize="0"/>
          <p:nvPr/>
        </p:nvPicPr>
        <p:blipFill>
          <a:blip r:embed="rId3">
            <a:alphaModFix/>
          </a:blip>
          <a:stretch>
            <a:fillRect/>
          </a:stretch>
        </p:blipFill>
        <p:spPr>
          <a:xfrm>
            <a:off x="1839800" y="1234200"/>
            <a:ext cx="5084125" cy="3813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a windmill?</a:t>
            </a:r>
            <a:endParaRPr/>
          </a:p>
        </p:txBody>
      </p:sp>
      <p:sp>
        <p:nvSpPr>
          <p:cNvPr id="61" name="Google Shape;61;p14"/>
          <p:cNvSpPr txBox="1"/>
          <p:nvPr/>
        </p:nvSpPr>
        <p:spPr>
          <a:xfrm>
            <a:off x="311700" y="1017725"/>
            <a:ext cx="8164200" cy="887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400"/>
              <a:t>Windmills convert energy from the wind into rotational energy by means of blades. </a:t>
            </a:r>
            <a:endParaRPr sz="2400"/>
          </a:p>
          <a:p>
            <a:pPr indent="0" lvl="0" marL="0" rtl="0" algn="l">
              <a:lnSpc>
                <a:spcPct val="115000"/>
              </a:lnSpc>
              <a:spcBef>
                <a:spcPts val="0"/>
              </a:spcBef>
              <a:spcAft>
                <a:spcPts val="0"/>
              </a:spcAft>
              <a:buNone/>
            </a:pPr>
            <a:r>
              <a:t/>
            </a:r>
            <a:endParaRPr sz="1800"/>
          </a:p>
          <a:p>
            <a:pPr indent="0" lvl="0" marL="0" rtl="0" algn="l">
              <a:lnSpc>
                <a:spcPct val="115000"/>
              </a:lnSpc>
              <a:spcBef>
                <a:spcPts val="0"/>
              </a:spcBef>
              <a:spcAft>
                <a:spcPts val="0"/>
              </a:spcAft>
              <a:buNone/>
            </a:pPr>
            <a:r>
              <a:t/>
            </a:r>
            <a:endParaRPr sz="1800"/>
          </a:p>
          <a:p>
            <a:pPr indent="0" lvl="0" marL="0" rtl="0" algn="l">
              <a:spcBef>
                <a:spcPts val="0"/>
              </a:spcBef>
              <a:spcAft>
                <a:spcPts val="0"/>
              </a:spcAft>
              <a:buNone/>
            </a:pPr>
            <a:r>
              <a:t/>
            </a:r>
            <a:endParaRPr/>
          </a:p>
        </p:txBody>
      </p:sp>
      <p:sp>
        <p:nvSpPr>
          <p:cNvPr id="62" name="Google Shape;62;p14"/>
          <p:cNvSpPr txBox="1"/>
          <p:nvPr/>
        </p:nvSpPr>
        <p:spPr>
          <a:xfrm>
            <a:off x="311700" y="2138975"/>
            <a:ext cx="4572900" cy="2948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rPr>
              <a:t>Centuries ago, windmills usually were used to mill grain, pump water, or both. Thus they often were gristmills, windpumps, or both. The majority of modern windmills take the form of wind turbines used to generate electricity, or windpumps used to pump water, either for land drainage or to extract groundwater.</a:t>
            </a:r>
            <a:endParaRPr/>
          </a:p>
        </p:txBody>
      </p:sp>
      <p:pic>
        <p:nvPicPr>
          <p:cNvPr descr="Afgani1" id="63" name="Google Shape;63;p14"/>
          <p:cNvPicPr preferRelativeResize="0"/>
          <p:nvPr/>
        </p:nvPicPr>
        <p:blipFill rotWithShape="1">
          <a:blip r:embed="rId3">
            <a:alphaModFix/>
          </a:blip>
          <a:srcRect b="0" l="0" r="0" t="0"/>
          <a:stretch/>
        </p:blipFill>
        <p:spPr>
          <a:xfrm>
            <a:off x="5738068" y="2671025"/>
            <a:ext cx="2906419" cy="2465450"/>
          </a:xfrm>
          <a:prstGeom prst="rect">
            <a:avLst/>
          </a:prstGeom>
          <a:noFill/>
          <a:ln>
            <a:noFill/>
          </a:ln>
        </p:spPr>
      </p:pic>
      <p:sp>
        <p:nvSpPr>
          <p:cNvPr id="64" name="Google Shape;64;p14"/>
          <p:cNvSpPr txBox="1"/>
          <p:nvPr/>
        </p:nvSpPr>
        <p:spPr>
          <a:xfrm>
            <a:off x="5332475" y="2234400"/>
            <a:ext cx="3811500" cy="572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1800">
                <a:solidFill>
                  <a:srgbClr val="000000"/>
                </a:solidFill>
                <a:latin typeface="Caveat"/>
                <a:ea typeface="Caveat"/>
                <a:cs typeface="Caveat"/>
                <a:sym typeface="Caveat"/>
              </a:rPr>
              <a:t>Early “Windmill” in Afghanistan (900AD)</a:t>
            </a:r>
            <a:endParaRPr sz="1800">
              <a:solidFill>
                <a:srgbClr val="000000"/>
              </a:solidFill>
              <a:latin typeface="Caveat"/>
              <a:ea typeface="Caveat"/>
              <a:cs typeface="Caveat"/>
              <a:sym typeface="Cave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pic>
        <p:nvPicPr>
          <p:cNvPr id="69" name="Google Shape;69;p15"/>
          <p:cNvPicPr preferRelativeResize="0"/>
          <p:nvPr/>
        </p:nvPicPr>
        <p:blipFill>
          <a:blip r:embed="rId3">
            <a:alphaModFix/>
          </a:blip>
          <a:stretch>
            <a:fillRect/>
          </a:stretch>
        </p:blipFill>
        <p:spPr>
          <a:xfrm>
            <a:off x="0" y="157050"/>
            <a:ext cx="2923381" cy="4838700"/>
          </a:xfrm>
          <a:prstGeom prst="rect">
            <a:avLst/>
          </a:prstGeom>
          <a:noFill/>
          <a:ln>
            <a:noFill/>
          </a:ln>
        </p:spPr>
      </p:pic>
      <p:sp>
        <p:nvSpPr>
          <p:cNvPr id="70" name="Google Shape;70;p15"/>
          <p:cNvSpPr txBox="1"/>
          <p:nvPr/>
        </p:nvSpPr>
        <p:spPr>
          <a:xfrm>
            <a:off x="2761875" y="0"/>
            <a:ext cx="6381900" cy="515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Calibri"/>
                <a:ea typeface="Calibri"/>
                <a:cs typeface="Calibri"/>
                <a:sym typeface="Calibri"/>
              </a:rPr>
              <a:t>VOCABULARY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 sz="1600">
                <a:solidFill>
                  <a:schemeClr val="dk1"/>
                </a:solidFill>
                <a:latin typeface="Calibri"/>
                <a:ea typeface="Calibri"/>
                <a:cs typeface="Calibri"/>
                <a:sym typeface="Calibri"/>
              </a:rPr>
              <a:t>Blade pitch – The angle of the blades with respect to the plane of rotation. (Blades perpendicular to the oncoming wind would be 0 degrees. Blades parallel to the wind would be 90 degrees.) </a:t>
            </a:r>
            <a:endParaRPr sz="1600">
              <a:solidFill>
                <a:schemeClr val="dk1"/>
              </a:solidFill>
              <a:latin typeface="Calibri"/>
              <a:ea typeface="Calibri"/>
              <a:cs typeface="Calibri"/>
              <a:sym typeface="Calibri"/>
            </a:endParaRPr>
          </a:p>
          <a:p>
            <a:pPr indent="0" lvl="0" marL="0" rtl="0" algn="l">
              <a:spcBef>
                <a:spcPts val="0"/>
              </a:spcBef>
              <a:spcAft>
                <a:spcPts val="0"/>
              </a:spcAft>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None/>
            </a:pPr>
            <a:r>
              <a:rPr lang="en" sz="1600">
                <a:solidFill>
                  <a:schemeClr val="dk1"/>
                </a:solidFill>
                <a:latin typeface="Calibri"/>
                <a:ea typeface="Calibri"/>
                <a:cs typeface="Calibri"/>
                <a:sym typeface="Calibri"/>
              </a:rPr>
              <a:t>Driveshaft – The rod or shaft connected to the hub; it rotates with the rotor. energy transformation – The conversion of energy from one form to another. For example, when coal (chemical energy) is burned, it produces heat (thermal energy) that is then captured and used to turn a generator (mechanical energy), which transforms the energy into electricity (electrical energy). </a:t>
            </a:r>
            <a:endParaRPr sz="1600">
              <a:solidFill>
                <a:schemeClr val="dk1"/>
              </a:solidFill>
              <a:latin typeface="Calibri"/>
              <a:ea typeface="Calibri"/>
              <a:cs typeface="Calibri"/>
              <a:sym typeface="Calibri"/>
            </a:endParaRPr>
          </a:p>
          <a:p>
            <a:pPr indent="0" lvl="0" marL="0" rtl="0" algn="l">
              <a:spcBef>
                <a:spcPts val="0"/>
              </a:spcBef>
              <a:spcAft>
                <a:spcPts val="0"/>
              </a:spcAft>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None/>
            </a:pPr>
            <a:r>
              <a:rPr lang="en" sz="1600">
                <a:solidFill>
                  <a:schemeClr val="dk1"/>
                </a:solidFill>
                <a:latin typeface="Calibri"/>
                <a:ea typeface="Calibri"/>
                <a:cs typeface="Calibri"/>
                <a:sym typeface="Calibri"/>
              </a:rPr>
              <a:t>Hub – Central component connecting the blades to the driveshaft. </a:t>
            </a:r>
            <a:endParaRPr sz="1600">
              <a:solidFill>
                <a:schemeClr val="dk1"/>
              </a:solidFill>
              <a:latin typeface="Calibri"/>
              <a:ea typeface="Calibri"/>
              <a:cs typeface="Calibri"/>
              <a:sym typeface="Calibri"/>
            </a:endParaRPr>
          </a:p>
          <a:p>
            <a:pPr indent="0" lvl="0" marL="0" rtl="0" algn="l">
              <a:spcBef>
                <a:spcPts val="0"/>
              </a:spcBef>
              <a:spcAft>
                <a:spcPts val="0"/>
              </a:spcAft>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None/>
            </a:pPr>
            <a:r>
              <a:rPr lang="en" sz="1600">
                <a:solidFill>
                  <a:schemeClr val="dk1"/>
                </a:solidFill>
                <a:latin typeface="Calibri"/>
                <a:ea typeface="Calibri"/>
                <a:cs typeface="Calibri"/>
                <a:sym typeface="Calibri"/>
              </a:rPr>
              <a:t>Plane of rotation – The area directly in line with the rotor. This is a dangerous area to stand in case a blade flies out while the windmill is spinning. </a:t>
            </a:r>
            <a:endParaRPr sz="1600">
              <a:solidFill>
                <a:schemeClr val="dk1"/>
              </a:solidFill>
              <a:latin typeface="Calibri"/>
              <a:ea typeface="Calibri"/>
              <a:cs typeface="Calibri"/>
              <a:sym typeface="Calibri"/>
            </a:endParaRPr>
          </a:p>
          <a:p>
            <a:pPr indent="0" lvl="0" marL="0" rtl="0" algn="l">
              <a:spcBef>
                <a:spcPts val="0"/>
              </a:spcBef>
              <a:spcAft>
                <a:spcPts val="0"/>
              </a:spcAft>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None/>
            </a:pPr>
            <a:r>
              <a:rPr lang="en" sz="1600">
                <a:solidFill>
                  <a:schemeClr val="dk1"/>
                </a:solidFill>
                <a:latin typeface="Calibri"/>
                <a:ea typeface="Calibri"/>
                <a:cs typeface="Calibri"/>
                <a:sym typeface="Calibri"/>
              </a:rPr>
              <a:t>Rotor – The rotating section comprised of blades projecting from a hub. </a:t>
            </a:r>
            <a:endParaRPr sz="16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None/>
            </a:pPr>
            <a:r>
              <a:t/>
            </a:r>
            <a:endParaRPr sz="16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pic>
        <p:nvPicPr>
          <p:cNvPr id="75" name="Google Shape;75;p16"/>
          <p:cNvPicPr preferRelativeResize="0"/>
          <p:nvPr/>
        </p:nvPicPr>
        <p:blipFill>
          <a:blip r:embed="rId3">
            <a:alphaModFix/>
          </a:blip>
          <a:stretch>
            <a:fillRect/>
          </a:stretch>
        </p:blipFill>
        <p:spPr>
          <a:xfrm>
            <a:off x="0" y="152400"/>
            <a:ext cx="2923381" cy="4838700"/>
          </a:xfrm>
          <a:prstGeom prst="rect">
            <a:avLst/>
          </a:prstGeom>
          <a:noFill/>
          <a:ln>
            <a:noFill/>
          </a:ln>
        </p:spPr>
      </p:pic>
      <p:sp>
        <p:nvSpPr>
          <p:cNvPr id="76" name="Google Shape;76;p16"/>
          <p:cNvSpPr txBox="1"/>
          <p:nvPr/>
        </p:nvSpPr>
        <p:spPr>
          <a:xfrm>
            <a:off x="3002050" y="314200"/>
            <a:ext cx="6141900" cy="483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latin typeface="Calibri"/>
                <a:ea typeface="Calibri"/>
                <a:cs typeface="Calibri"/>
                <a:sym typeface="Calibri"/>
              </a:rPr>
              <a:t>VOCABULARY </a:t>
            </a:r>
            <a:endParaRPr sz="1600">
              <a:solidFill>
                <a:schemeClr val="dk1"/>
              </a:solidFill>
              <a:latin typeface="Calibri"/>
              <a:ea typeface="Calibri"/>
              <a:cs typeface="Calibri"/>
              <a:sym typeface="Calibri"/>
            </a:endParaRPr>
          </a:p>
          <a:p>
            <a:pPr indent="0" lvl="0" marL="0" rtl="0" algn="l">
              <a:spcBef>
                <a:spcPts val="0"/>
              </a:spcBef>
              <a:spcAft>
                <a:spcPts val="0"/>
              </a:spcAft>
              <a:buNone/>
            </a:pPr>
            <a:r>
              <a:rPr lang="en" sz="1600">
                <a:solidFill>
                  <a:schemeClr val="dk1"/>
                </a:solidFill>
                <a:latin typeface="Calibri"/>
                <a:ea typeface="Calibri"/>
                <a:cs typeface="Calibri"/>
                <a:sym typeface="Calibri"/>
              </a:rPr>
              <a:t>Drag – In a wind turbine, this is also called wind resistance. The friction of the blades against air molecules as they rotate. Drag works against the rotation of the blades, causing them to slow down. </a:t>
            </a:r>
            <a:endParaRPr sz="1600">
              <a:solidFill>
                <a:schemeClr val="dk1"/>
              </a:solidFill>
              <a:latin typeface="Calibri"/>
              <a:ea typeface="Calibri"/>
              <a:cs typeface="Calibri"/>
              <a:sym typeface="Calibri"/>
            </a:endParaRPr>
          </a:p>
          <a:p>
            <a:pPr indent="0" lvl="0" marL="0" rtl="0" algn="l">
              <a:spcBef>
                <a:spcPts val="0"/>
              </a:spcBef>
              <a:spcAft>
                <a:spcPts val="0"/>
              </a:spcAft>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None/>
            </a:pPr>
            <a:r>
              <a:rPr lang="en" sz="1600">
                <a:solidFill>
                  <a:schemeClr val="dk1"/>
                </a:solidFill>
                <a:latin typeface="Calibri"/>
                <a:ea typeface="Calibri"/>
                <a:cs typeface="Calibri"/>
                <a:sym typeface="Calibri"/>
              </a:rPr>
              <a:t>Force – A push or pull. friction – A force that resists the relative motion of two bodies in contact. </a:t>
            </a:r>
            <a:endParaRPr sz="1600">
              <a:solidFill>
                <a:schemeClr val="dk1"/>
              </a:solidFill>
              <a:latin typeface="Calibri"/>
              <a:ea typeface="Calibri"/>
              <a:cs typeface="Calibri"/>
              <a:sym typeface="Calibri"/>
            </a:endParaRPr>
          </a:p>
          <a:p>
            <a:pPr indent="0" lvl="0" marL="0" rtl="0" algn="l">
              <a:spcBef>
                <a:spcPts val="0"/>
              </a:spcBef>
              <a:spcAft>
                <a:spcPts val="0"/>
              </a:spcAft>
              <a:buNone/>
            </a:pPr>
            <a:r>
              <a:t/>
            </a:r>
            <a:endParaRPr sz="1600">
              <a:solidFill>
                <a:schemeClr val="dk1"/>
              </a:solidFill>
              <a:latin typeface="Calibri"/>
              <a:ea typeface="Calibri"/>
              <a:cs typeface="Calibri"/>
              <a:sym typeface="Calibri"/>
            </a:endParaRPr>
          </a:p>
          <a:p>
            <a:pPr indent="0" lvl="0" marL="0" rtl="0" algn="l">
              <a:spcBef>
                <a:spcPts val="0"/>
              </a:spcBef>
              <a:spcAft>
                <a:spcPts val="0"/>
              </a:spcAft>
              <a:buNone/>
            </a:pPr>
            <a:r>
              <a:rPr lang="en" sz="1600">
                <a:solidFill>
                  <a:schemeClr val="dk1"/>
                </a:solidFill>
                <a:latin typeface="Calibri"/>
                <a:ea typeface="Calibri"/>
                <a:cs typeface="Calibri"/>
                <a:sym typeface="Calibri"/>
              </a:rPr>
              <a:t>Torque – A force times a distance that causes rotation. In a windmill, each blade acts like a lever arm rotating around an axis. The more surface area the blade has, the more torque the wind applies to the blade.</a:t>
            </a:r>
            <a:endParaRPr sz="1600">
              <a:solidFill>
                <a:schemeClr val="dk1"/>
              </a:solidFill>
              <a:latin typeface="Calibri"/>
              <a:ea typeface="Calibri"/>
              <a:cs typeface="Calibri"/>
              <a:sym typeface="Calibri"/>
            </a:endParaRPr>
          </a:p>
          <a:p>
            <a:pPr indent="0" lvl="0" marL="0" rtl="0" algn="l">
              <a:spcBef>
                <a:spcPts val="0"/>
              </a:spcBef>
              <a:spcAft>
                <a:spcPts val="0"/>
              </a:spcAft>
              <a:buNone/>
            </a:pPr>
            <a:r>
              <a:t/>
            </a:r>
            <a:endParaRPr sz="16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Google Shape;81;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does a windmill work?</a:t>
            </a:r>
            <a:endParaRPr/>
          </a:p>
        </p:txBody>
      </p:sp>
      <p:sp>
        <p:nvSpPr>
          <p:cNvPr id="82" name="Google Shape;82;p17"/>
          <p:cNvSpPr txBox="1"/>
          <p:nvPr>
            <p:ph idx="1" type="body"/>
          </p:nvPr>
        </p:nvSpPr>
        <p:spPr>
          <a:xfrm>
            <a:off x="311700" y="1152475"/>
            <a:ext cx="6582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terms wind energy or wind power describe the process by which the wind is used to generate mechanical power or electricity. Wind turbines convert the kinetic energy in the wind into mechanical power. This mechanical power can be used for specific tasks (such as grinding grain or pumping water) or a generator can convert this mechanical power into electricity.</a:t>
            </a:r>
            <a:endParaRPr/>
          </a:p>
          <a:p>
            <a:pPr indent="0" lvl="0" marL="0" rtl="0" algn="l">
              <a:spcBef>
                <a:spcPts val="1600"/>
              </a:spcBef>
              <a:spcAft>
                <a:spcPts val="0"/>
              </a:spcAft>
              <a:buNone/>
            </a:pPr>
            <a:r>
              <a:rPr lang="en"/>
              <a:t>The wind turns the blades, which spin a shaft, which connects to a generator and makes electricity. </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sz="1000" u="sng">
                <a:solidFill>
                  <a:schemeClr val="hlink"/>
                </a:solidFill>
                <a:hlinkClick r:id="rId3"/>
              </a:rPr>
              <a:t>https://www.youtube.com/watch?v=BugXmDxC0WM</a:t>
            </a:r>
            <a:endParaRPr sz="1000"/>
          </a:p>
          <a:p>
            <a:pPr indent="0" lvl="0" marL="0" rtl="0" algn="l">
              <a:spcBef>
                <a:spcPts val="1600"/>
              </a:spcBef>
              <a:spcAft>
                <a:spcPts val="0"/>
              </a:spcAft>
              <a:buNone/>
            </a:pPr>
            <a:r>
              <a:t/>
            </a:r>
            <a:endParaRPr sz="1000"/>
          </a:p>
          <a:p>
            <a:pPr indent="0" lvl="0" marL="0" rtl="0" algn="l">
              <a:spcBef>
                <a:spcPts val="1600"/>
              </a:spcBef>
              <a:spcAft>
                <a:spcPts val="0"/>
              </a:spcAft>
              <a:buNone/>
            </a:pPr>
            <a:r>
              <a:t/>
            </a:r>
            <a:endParaRPr sz="1000"/>
          </a:p>
          <a:p>
            <a:pPr indent="0" lvl="0" marL="0" rtl="0" algn="l">
              <a:spcBef>
                <a:spcPts val="1600"/>
              </a:spcBef>
              <a:spcAft>
                <a:spcPts val="1600"/>
              </a:spcAft>
              <a:buNone/>
            </a:pPr>
            <a:r>
              <a:t/>
            </a:r>
            <a:endParaRPr sz="1000"/>
          </a:p>
        </p:txBody>
      </p:sp>
      <p:pic>
        <p:nvPicPr>
          <p:cNvPr id="83" name="Google Shape;83;p17"/>
          <p:cNvPicPr preferRelativeResize="0"/>
          <p:nvPr/>
        </p:nvPicPr>
        <p:blipFill>
          <a:blip r:embed="rId4">
            <a:alphaModFix/>
          </a:blip>
          <a:stretch>
            <a:fillRect/>
          </a:stretch>
        </p:blipFill>
        <p:spPr>
          <a:xfrm>
            <a:off x="7157175" y="445025"/>
            <a:ext cx="1819275" cy="2514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pic>
        <p:nvPicPr>
          <p:cNvPr id="88" name="Google Shape;88;p18"/>
          <p:cNvPicPr preferRelativeResize="0"/>
          <p:nvPr/>
        </p:nvPicPr>
        <p:blipFill>
          <a:blip r:embed="rId3">
            <a:alphaModFix/>
          </a:blip>
          <a:stretch>
            <a:fillRect/>
          </a:stretch>
        </p:blipFill>
        <p:spPr>
          <a:xfrm>
            <a:off x="152400" y="152400"/>
            <a:ext cx="2466975" cy="1847850"/>
          </a:xfrm>
          <a:prstGeom prst="rect">
            <a:avLst/>
          </a:prstGeom>
          <a:noFill/>
          <a:ln>
            <a:noFill/>
          </a:ln>
        </p:spPr>
      </p:pic>
      <p:pic>
        <p:nvPicPr>
          <p:cNvPr id="89" name="Google Shape;89;p18"/>
          <p:cNvPicPr preferRelativeResize="0"/>
          <p:nvPr/>
        </p:nvPicPr>
        <p:blipFill>
          <a:blip r:embed="rId4">
            <a:alphaModFix/>
          </a:blip>
          <a:stretch>
            <a:fillRect/>
          </a:stretch>
        </p:blipFill>
        <p:spPr>
          <a:xfrm>
            <a:off x="2771775" y="152400"/>
            <a:ext cx="1857375" cy="2466975"/>
          </a:xfrm>
          <a:prstGeom prst="rect">
            <a:avLst/>
          </a:prstGeom>
          <a:noFill/>
          <a:ln>
            <a:noFill/>
          </a:ln>
        </p:spPr>
      </p:pic>
      <p:pic>
        <p:nvPicPr>
          <p:cNvPr id="90" name="Google Shape;90;p18"/>
          <p:cNvPicPr preferRelativeResize="0"/>
          <p:nvPr/>
        </p:nvPicPr>
        <p:blipFill>
          <a:blip r:embed="rId5">
            <a:alphaModFix/>
          </a:blip>
          <a:stretch>
            <a:fillRect/>
          </a:stretch>
        </p:blipFill>
        <p:spPr>
          <a:xfrm>
            <a:off x="4781550" y="152400"/>
            <a:ext cx="2619375" cy="1743075"/>
          </a:xfrm>
          <a:prstGeom prst="rect">
            <a:avLst/>
          </a:prstGeom>
          <a:noFill/>
          <a:ln>
            <a:noFill/>
          </a:ln>
        </p:spPr>
      </p:pic>
      <p:pic>
        <p:nvPicPr>
          <p:cNvPr id="91" name="Google Shape;91;p18"/>
          <p:cNvPicPr preferRelativeResize="0"/>
          <p:nvPr/>
        </p:nvPicPr>
        <p:blipFill>
          <a:blip r:embed="rId6">
            <a:alphaModFix/>
          </a:blip>
          <a:stretch>
            <a:fillRect/>
          </a:stretch>
        </p:blipFill>
        <p:spPr>
          <a:xfrm>
            <a:off x="152400" y="2771775"/>
            <a:ext cx="1714500" cy="1714500"/>
          </a:xfrm>
          <a:prstGeom prst="rect">
            <a:avLst/>
          </a:prstGeom>
          <a:noFill/>
          <a:ln>
            <a:noFill/>
          </a:ln>
        </p:spPr>
      </p:pic>
      <p:pic>
        <p:nvPicPr>
          <p:cNvPr id="92" name="Google Shape;92;p18"/>
          <p:cNvPicPr preferRelativeResize="0"/>
          <p:nvPr/>
        </p:nvPicPr>
        <p:blipFill>
          <a:blip r:embed="rId7">
            <a:alphaModFix/>
          </a:blip>
          <a:stretch>
            <a:fillRect/>
          </a:stretch>
        </p:blipFill>
        <p:spPr>
          <a:xfrm>
            <a:off x="2019300" y="2771775"/>
            <a:ext cx="2847975" cy="1600200"/>
          </a:xfrm>
          <a:prstGeom prst="rect">
            <a:avLst/>
          </a:prstGeom>
          <a:noFill/>
          <a:ln>
            <a:noFill/>
          </a:ln>
        </p:spPr>
      </p:pic>
      <p:pic>
        <p:nvPicPr>
          <p:cNvPr id="93" name="Google Shape;93;p18"/>
          <p:cNvPicPr preferRelativeResize="0"/>
          <p:nvPr/>
        </p:nvPicPr>
        <p:blipFill>
          <a:blip r:embed="rId8">
            <a:alphaModFix/>
          </a:blip>
          <a:stretch>
            <a:fillRect/>
          </a:stretch>
        </p:blipFill>
        <p:spPr>
          <a:xfrm>
            <a:off x="5019675" y="2047875"/>
            <a:ext cx="2476500" cy="1847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pic>
        <p:nvPicPr>
          <p:cNvPr id="98" name="Google Shape;98;p19"/>
          <p:cNvPicPr preferRelativeResize="0"/>
          <p:nvPr/>
        </p:nvPicPr>
        <p:blipFill>
          <a:blip r:embed="rId3">
            <a:alphaModFix/>
          </a:blip>
          <a:stretch>
            <a:fillRect/>
          </a:stretch>
        </p:blipFill>
        <p:spPr>
          <a:xfrm>
            <a:off x="152400" y="152400"/>
            <a:ext cx="2984549" cy="1923000"/>
          </a:xfrm>
          <a:prstGeom prst="rect">
            <a:avLst/>
          </a:prstGeom>
          <a:noFill/>
          <a:ln>
            <a:noFill/>
          </a:ln>
        </p:spPr>
      </p:pic>
      <p:pic>
        <p:nvPicPr>
          <p:cNvPr id="99" name="Google Shape;99;p19"/>
          <p:cNvPicPr preferRelativeResize="0"/>
          <p:nvPr/>
        </p:nvPicPr>
        <p:blipFill>
          <a:blip r:embed="rId4">
            <a:alphaModFix/>
          </a:blip>
          <a:stretch>
            <a:fillRect/>
          </a:stretch>
        </p:blipFill>
        <p:spPr>
          <a:xfrm>
            <a:off x="6684525" y="245249"/>
            <a:ext cx="2107925" cy="2810576"/>
          </a:xfrm>
          <a:prstGeom prst="rect">
            <a:avLst/>
          </a:prstGeom>
          <a:noFill/>
          <a:ln>
            <a:noFill/>
          </a:ln>
        </p:spPr>
      </p:pic>
      <p:pic>
        <p:nvPicPr>
          <p:cNvPr id="100" name="Google Shape;100;p19"/>
          <p:cNvPicPr preferRelativeResize="0"/>
          <p:nvPr/>
        </p:nvPicPr>
        <p:blipFill rotWithShape="1">
          <a:blip r:embed="rId5">
            <a:alphaModFix/>
          </a:blip>
          <a:srcRect b="0" l="23870" r="21840" t="24902"/>
          <a:stretch/>
        </p:blipFill>
        <p:spPr>
          <a:xfrm>
            <a:off x="152400" y="2255526"/>
            <a:ext cx="2000253" cy="2075127"/>
          </a:xfrm>
          <a:prstGeom prst="rect">
            <a:avLst/>
          </a:prstGeom>
          <a:noFill/>
          <a:ln>
            <a:noFill/>
          </a:ln>
        </p:spPr>
      </p:pic>
      <p:pic>
        <p:nvPicPr>
          <p:cNvPr id="101" name="Google Shape;101;p19"/>
          <p:cNvPicPr preferRelativeResize="0"/>
          <p:nvPr/>
        </p:nvPicPr>
        <p:blipFill>
          <a:blip r:embed="rId6">
            <a:alphaModFix/>
          </a:blip>
          <a:stretch>
            <a:fillRect/>
          </a:stretch>
        </p:blipFill>
        <p:spPr>
          <a:xfrm>
            <a:off x="3792850" y="198713"/>
            <a:ext cx="2000250" cy="2295525"/>
          </a:xfrm>
          <a:prstGeom prst="rect">
            <a:avLst/>
          </a:prstGeom>
          <a:noFill/>
          <a:ln>
            <a:noFill/>
          </a:ln>
        </p:spPr>
      </p:pic>
      <p:pic>
        <p:nvPicPr>
          <p:cNvPr id="102" name="Google Shape;102;p19"/>
          <p:cNvPicPr preferRelativeResize="0"/>
          <p:nvPr/>
        </p:nvPicPr>
        <p:blipFill>
          <a:blip r:embed="rId7">
            <a:alphaModFix/>
          </a:blip>
          <a:stretch>
            <a:fillRect/>
          </a:stretch>
        </p:blipFill>
        <p:spPr>
          <a:xfrm>
            <a:off x="2764175" y="2730450"/>
            <a:ext cx="2857500" cy="1600200"/>
          </a:xfrm>
          <a:prstGeom prst="rect">
            <a:avLst/>
          </a:prstGeom>
          <a:noFill/>
          <a:ln>
            <a:noFill/>
          </a:ln>
        </p:spPr>
      </p:pic>
      <p:pic>
        <p:nvPicPr>
          <p:cNvPr id="103" name="Google Shape;103;p19"/>
          <p:cNvPicPr preferRelativeResize="0"/>
          <p:nvPr/>
        </p:nvPicPr>
        <p:blipFill>
          <a:blip r:embed="rId8">
            <a:alphaModFix/>
          </a:blip>
          <a:stretch>
            <a:fillRect/>
          </a:stretch>
        </p:blipFill>
        <p:spPr>
          <a:xfrm>
            <a:off x="6144500" y="3215900"/>
            <a:ext cx="2647950" cy="17240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